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1"/>
  </p:notesMasterIdLst>
  <p:sldIdLst>
    <p:sldId id="13686" r:id="rId9"/>
    <p:sldId id="2145705874" r:id="rId10"/>
    <p:sldId id="2145705878" r:id="rId11"/>
    <p:sldId id="2145705879" r:id="rId12"/>
    <p:sldId id="2145705900" r:id="rId13"/>
    <p:sldId id="2145705872" r:id="rId14"/>
    <p:sldId id="2145705877" r:id="rId15"/>
    <p:sldId id="2145705876" r:id="rId16"/>
    <p:sldId id="2145705898" r:id="rId17"/>
    <p:sldId id="2145705899" r:id="rId18"/>
    <p:sldId id="2145705894" r:id="rId19"/>
    <p:sldId id="21457058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51"/>
    <p:restoredTop sz="96475"/>
  </p:normalViewPr>
  <p:slideViewPr>
    <p:cSldViewPr snapToGrid="0">
      <p:cViewPr varScale="1">
        <p:scale>
          <a:sx n="146" d="100"/>
          <a:sy n="146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9/25/22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9/25/22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12,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 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 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" y="1152746"/>
            <a:ext cx="6228301" cy="441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9" y="1198983"/>
            <a:ext cx="5457975" cy="38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statistics, </a:t>
            </a:r>
            <a:r>
              <a:rPr lang="en-US" dirty="0" err="1"/>
              <a:t>multiQC</a:t>
            </a:r>
            <a:r>
              <a:rPr lang="en-US" dirty="0"/>
              <a:t> and sashimi-plots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numbers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FA5239-8B36-2042-92B0-9157E74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790074"/>
            <a:ext cx="5373133" cy="537009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60D8D75-3C26-1049-9BE8-2005E516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87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12"/>
            <a:ext cx="3903854" cy="390385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9EE3A19-5273-2D71-4D5C-B453F673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4" y="1118062"/>
            <a:ext cx="3865204" cy="386520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6910</TotalTime>
  <Words>175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similarity from Gene Expression (1st batch)</vt:lpstr>
      <vt:lpstr>Sample similarity from Gene Expression (2nd  batch raw)</vt:lpstr>
      <vt:lpstr>Sample similarity from Gene Expression (2nd  batch raw after removal of low quality samples)</vt:lpstr>
      <vt:lpstr>Sample similarity from Gene Expression (2nd  batch raw after removal of low quality samples)</vt:lpstr>
      <vt:lpstr>Reads statistics, multiQC and sashimi-plots</vt:lpstr>
      <vt:lpstr>DSG numbers </vt:lpstr>
      <vt:lpstr>DSG and dPSI in eoi</vt:lpstr>
      <vt:lpstr>DSG and dPSI in eoi</vt:lpstr>
      <vt:lpstr>DSG and dPSI in eoi</vt:lpstr>
      <vt:lpstr>Venn </vt:lpstr>
      <vt:lpstr>Sample similarity from Gene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12</cp:revision>
  <dcterms:created xsi:type="dcterms:W3CDTF">2021-06-27T14:47:41Z</dcterms:created>
  <dcterms:modified xsi:type="dcterms:W3CDTF">2022-09-26T04:16:16Z</dcterms:modified>
</cp:coreProperties>
</file>